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90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48210-E7CB-48AA-9EDB-6E9A372C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2BEC19-6807-4C01-BDA0-F43EB32BD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83BCE1-E1B8-4C96-A908-F121DF06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9A17DB-730B-43C6-8FBE-1133F77BE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2279C7-1899-4967-A42E-995FAA4A3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72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4FB1D-5015-4A48-ACE8-1EF2E771E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610B1B-2FDD-4971-BC13-3CE156A86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1195B0-579B-48C6-985A-5D64E3155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3DB834-8CF3-4CE3-AC6D-4BD22C70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78D578-E8E7-4550-941F-F716A79A0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19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C93C8-C15F-4F2B-BC51-1763D729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C56E86-4B7C-42A5-B2BF-C4A67BA2A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82D1D-BE89-4AEB-B659-EF72A1DD3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9EB7FE-AA91-4428-8303-FD2CDEE43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1A40C6-558C-4591-94A4-5734FD4D0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9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C3FCA-B169-4661-8786-FAFE0068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49D5B5-7AF9-46A7-ACC5-5C77E088A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7028ED-3D21-43BA-9EF4-145A4D1E2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8A1D64-826B-4112-B0DA-8337BA170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FAA2AD-CD40-41A2-85DF-7350E8174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0BC559-52F8-4D4E-995B-208E69566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33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4F80F-DE47-4EED-AF19-AC797DB48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776704-1078-4A26-A2E4-60957582D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D5F86F-985A-4FB1-B2BE-E8A9D6BD2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FC9249-6AD4-469F-8F6C-CCF3312C6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EFBC85-5E72-4831-97C4-01D439EDD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B7A6433-4097-477C-8BCE-773F6AA1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DA1F06-DBC3-485E-AA3C-3CF9147D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28EF178-16D5-4AF5-B4A3-D79CEC50E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30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AAB0A-1010-4024-B7BA-2E97B5221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EA5EABD-00AA-48DC-9D8B-3CC72C4D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BCA803-C1DF-4D9D-AD61-BDA9F1D72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B16D5A-B6AF-42C2-9A90-9D9A984FF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0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28369D2-0270-428C-8486-E1B652AB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ED65F6D-1B73-4C35-AB90-B1B1A14B4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207D9C-C6EC-41A3-9DDE-B0714E7B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53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3997F-9BFB-4F15-AC67-5E257A490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206454-203A-4C09-ADB0-C817F5ED0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36BA26-ED9C-4B38-A1C3-36012C989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EAE4D8-C6C7-46A6-8940-B98D13A73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50531A-F48B-4D3A-9569-6D36F34B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7E1FA4-D070-452A-8677-635CFAC7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138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13CA9-5129-46DE-A7E4-EFC0D194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5D888BD-5FAF-4584-A37D-A5D433022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4FC429-57A0-4690-8517-D8DEBF7E7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1DAC6D-2F98-452B-B9D1-6B904F8F2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33320E-BBFB-429D-A681-604E0794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926407-ECE2-4C2B-BCDF-B2AA2920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85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97E6F-4922-4D64-9624-6F26D0EB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2AFCBF3-BBD5-4588-AE1C-FAD5540F8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9FE86A-78F1-4BA7-AEE8-FEB81508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7B9A0F-7D58-4C8F-9F40-1023DF75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EDCAEC-8095-4574-BF33-36E487EBA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573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AFED1B-1E32-449A-BA91-65668523A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919B2A-B1A2-40B7-8CBC-341C1B04B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5782FE-3CB3-442B-A44E-C3637EE0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4477ED-0858-46F7-9D37-2EDBE7FC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08A859-7F82-4777-8BF8-81F1D016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94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670B17E-A186-4758-866E-9EB97D7B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3C179B-33CB-4441-9451-80E30BBD2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5A7147-13A7-403F-AE2C-E6B013953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2B823-17EA-4368-A301-55FC7C7262A5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3FDF1D-E460-461E-B01F-A3733FFD1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5E76FA-852A-4FB0-9CB1-F0EFB5052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97D53-F85E-4AAE-BA9A-49E2E03D59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4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AE61506-442D-4575-B12A-3AF18C9A980D}"/>
              </a:ext>
            </a:extLst>
          </p:cNvPr>
          <p:cNvSpPr/>
          <p:nvPr/>
        </p:nvSpPr>
        <p:spPr>
          <a:xfrm>
            <a:off x="1551709" y="697240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gency FB" panose="020B0503020202020204" pitchFamily="34" charset="0"/>
              </a:rPr>
              <a:t>E</a:t>
            </a:r>
            <a:r>
              <a:rPr lang="pt-BR" sz="280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ra uma bela jovem que encantava todos com seu belo canto.</a:t>
            </a:r>
            <a:endParaRPr lang="pt-BR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D90A73D-339E-49D3-8958-19A86AE18C44}"/>
              </a:ext>
            </a:extLst>
          </p:cNvPr>
          <p:cNvSpPr/>
          <p:nvPr/>
        </p:nvSpPr>
        <p:spPr>
          <a:xfrm>
            <a:off x="1551708" y="2269731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Menino negro que tem apenas uma perna, usa um gorro vermelho e está sempre com um cachimbo na boca.</a:t>
            </a:r>
            <a:endParaRPr lang="pt-BR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8949B36-C1A0-41E1-85A8-DD7A33C9CB48}"/>
              </a:ext>
            </a:extLst>
          </p:cNvPr>
          <p:cNvSpPr/>
          <p:nvPr/>
        </p:nvSpPr>
        <p:spPr>
          <a:xfrm>
            <a:off x="1551708" y="3842222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gency FB" panose="020B0503020202020204" pitchFamily="34" charset="0"/>
              </a:rPr>
              <a:t>M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enino baixinho de cabelos vermelhos, cuja característica principal são os pés virados para trás.</a:t>
            </a:r>
            <a:endParaRPr lang="pt-BR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B385C65-49F9-48EA-8241-B878D4607F8C}"/>
              </a:ext>
            </a:extLst>
          </p:cNvPr>
          <p:cNvSpPr/>
          <p:nvPr/>
        </p:nvSpPr>
        <p:spPr>
          <a:xfrm>
            <a:off x="1551707" y="5414713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chemeClr val="tx1"/>
                </a:solidFill>
                <a:latin typeface="Agency FB" panose="020B0503020202020204" pitchFamily="34" charset="0"/>
              </a:rPr>
              <a:t>F</a:t>
            </a:r>
            <a:r>
              <a:rPr lang="pt-BR" sz="32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igura amaldiçoada, marrom que, em lugar da cabeça, tem uma tocha de fogo.</a:t>
            </a:r>
            <a:endParaRPr lang="pt-BR" sz="32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2397D21-A51B-41B8-92B6-39199F2AAECA}"/>
              </a:ext>
            </a:extLst>
          </p:cNvPr>
          <p:cNvSpPr/>
          <p:nvPr/>
        </p:nvSpPr>
        <p:spPr>
          <a:xfrm>
            <a:off x="6300173" y="697240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chemeClr val="tx1"/>
                </a:solidFill>
                <a:latin typeface="Agency FB" panose="020B0503020202020204" pitchFamily="34" charset="0"/>
              </a:rPr>
              <a:t>H</a:t>
            </a:r>
            <a:r>
              <a:rPr lang="pt-BR" sz="32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omem que se transforma em lobo em noites de lua cheia.</a:t>
            </a:r>
            <a:endParaRPr lang="pt-BR" sz="32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0E95A50-91A4-4713-AB15-20625E5768FD}"/>
              </a:ext>
            </a:extLst>
          </p:cNvPr>
          <p:cNvSpPr/>
          <p:nvPr/>
        </p:nvSpPr>
        <p:spPr>
          <a:xfrm>
            <a:off x="6300172" y="2269731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gency FB" panose="020B0503020202020204" pitchFamily="34" charset="0"/>
              </a:rPr>
              <a:t>C</a:t>
            </a:r>
            <a:r>
              <a:rPr lang="pt-BR" sz="24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onhecida popularmente como uma bruxa velha e feia, que tem cabeça de jacaré e que rouba as crianças desobedientes.</a:t>
            </a:r>
            <a:endParaRPr lang="pt-BR" sz="24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AEC707-36DD-4329-8D8C-59EE028D2555}"/>
              </a:ext>
            </a:extLst>
          </p:cNvPr>
          <p:cNvSpPr/>
          <p:nvPr/>
        </p:nvSpPr>
        <p:spPr>
          <a:xfrm>
            <a:off x="6300172" y="3842222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chemeClr val="tx1"/>
                </a:solidFill>
                <a:latin typeface="Agency FB" panose="020B0503020202020204" pitchFamily="34" charset="0"/>
              </a:rPr>
              <a:t>S</a:t>
            </a:r>
            <a:r>
              <a:rPr lang="pt-BR" sz="32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ai dos rios e se transforma em um jovem belo e elegante nas noites de lua cheia.</a:t>
            </a:r>
            <a:endParaRPr lang="pt-BR" sz="32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14FE7F-CB8A-4CD0-9160-D634019033CB}"/>
              </a:ext>
            </a:extLst>
          </p:cNvPr>
          <p:cNvSpPr/>
          <p:nvPr/>
        </p:nvSpPr>
        <p:spPr>
          <a:xfrm>
            <a:off x="6300171" y="5414713"/>
            <a:ext cx="4544291" cy="1385454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gency FB" panose="020B0503020202020204" pitchFamily="34" charset="0"/>
              </a:rPr>
              <a:t>O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riginalmente uma índia que se afogou após se inclinar no rio para tentar beijar o reflexo da lua.</a:t>
            </a:r>
            <a:endParaRPr lang="pt-BR" sz="2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E840F27-C0EF-4A81-B3D8-C65BA6FBD05C}"/>
              </a:ext>
            </a:extLst>
          </p:cNvPr>
          <p:cNvSpPr/>
          <p:nvPr/>
        </p:nvSpPr>
        <p:spPr>
          <a:xfrm rot="16200000">
            <a:off x="9162537" y="3105834"/>
            <a:ext cx="51097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dirty="0">
                <a:ln w="0"/>
              </a:rPr>
              <a:t>i</a:t>
            </a:r>
            <a:r>
              <a:rPr lang="pt-BR" sz="3600" b="0" cap="none" spc="0" dirty="0">
                <a:ln w="0"/>
                <a:solidFill>
                  <a:schemeClr val="tx1"/>
                </a:solidFill>
              </a:rPr>
              <a:t>nspirarparaeducar</a:t>
            </a:r>
            <a:r>
              <a:rPr lang="pt-BR" sz="3600" dirty="0">
                <a:ln w="0"/>
              </a:rPr>
              <a:t>.com.br</a:t>
            </a:r>
            <a:endParaRPr lang="pt-BR" sz="3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1C139B8-F970-48E1-8760-BE8EFF89149A}"/>
              </a:ext>
            </a:extLst>
          </p:cNvPr>
          <p:cNvSpPr/>
          <p:nvPr/>
        </p:nvSpPr>
        <p:spPr>
          <a:xfrm>
            <a:off x="3702808" y="0"/>
            <a:ext cx="47355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latin typeface="MamaeQueNosFaz" panose="020B0603050302020204" pitchFamily="34" charset="0"/>
              </a:rPr>
              <a:t>Ditado Folclórico</a:t>
            </a:r>
          </a:p>
        </p:txBody>
      </p:sp>
    </p:spTree>
    <p:extLst>
      <p:ext uri="{BB962C8B-B14F-4D97-AF65-F5344CB8AC3E}">
        <p14:creationId xmlns:p14="http://schemas.microsoft.com/office/powerpoint/2010/main" val="171635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199DB4E-30C3-48FB-921E-C825D1A569E7}"/>
              </a:ext>
            </a:extLst>
          </p:cNvPr>
          <p:cNvSpPr/>
          <p:nvPr/>
        </p:nvSpPr>
        <p:spPr>
          <a:xfrm>
            <a:off x="78124" y="103566"/>
            <a:ext cx="11932171" cy="6649170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765686E-3EC2-478A-AA80-76060156DDAD}"/>
              </a:ext>
            </a:extLst>
          </p:cNvPr>
          <p:cNvGrpSpPr/>
          <p:nvPr/>
        </p:nvGrpSpPr>
        <p:grpSpPr>
          <a:xfrm>
            <a:off x="1360467" y="439635"/>
            <a:ext cx="4735533" cy="5977031"/>
            <a:chOff x="1308677" y="36443"/>
            <a:chExt cx="4735533" cy="5977031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CDB3A72-0545-4AFF-A382-D2D8BB240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677" y="36443"/>
              <a:ext cx="4735533" cy="3408397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13A0D03-F857-4D8B-B5A8-775067CDF07F}"/>
                </a:ext>
              </a:extLst>
            </p:cNvPr>
            <p:cNvSpPr txBox="1"/>
            <p:nvPr/>
          </p:nvSpPr>
          <p:spPr>
            <a:xfrm>
              <a:off x="2495292" y="3428151"/>
              <a:ext cx="1892614" cy="258532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Ditado Folclórico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  <a:p>
              <a:pPr marL="342900" indent="-342900" algn="ctr">
                <a:buAutoNum type="arabicPeriod"/>
              </a:pPr>
              <a:r>
                <a:rPr lang="pt-BR" b="1" dirty="0"/>
                <a:t>___________</a:t>
              </a: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584DFB25-7BAD-4984-BCE6-3EF7BA229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79" y="2753593"/>
            <a:ext cx="4735533" cy="3408396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E2C091CD-6AC9-40E9-B0A2-06DF12B26AE2}"/>
              </a:ext>
            </a:extLst>
          </p:cNvPr>
          <p:cNvSpPr/>
          <p:nvPr/>
        </p:nvSpPr>
        <p:spPr>
          <a:xfrm>
            <a:off x="7021153" y="3848032"/>
            <a:ext cx="156164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1" dirty="0">
                <a:latin typeface="Agency FB" panose="020B0503020202020204" pitchFamily="34" charset="0"/>
              </a:rPr>
              <a:t>Ditado </a:t>
            </a:r>
          </a:p>
          <a:p>
            <a:pPr algn="ctr"/>
            <a:r>
              <a:rPr lang="pt-BR" sz="3200" b="1" dirty="0">
                <a:latin typeface="Agency FB" panose="020B0503020202020204" pitchFamily="34" charset="0"/>
              </a:rPr>
              <a:t>Folclórico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10CAF02-3C98-41A7-BA6C-34680E32893B}"/>
              </a:ext>
            </a:extLst>
          </p:cNvPr>
          <p:cNvSpPr/>
          <p:nvPr/>
        </p:nvSpPr>
        <p:spPr>
          <a:xfrm>
            <a:off x="6530853" y="0"/>
            <a:ext cx="51097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dirty="0">
                <a:ln w="0"/>
              </a:rPr>
              <a:t>i</a:t>
            </a:r>
            <a:r>
              <a:rPr lang="pt-BR" sz="3600" b="0" cap="none" spc="0" dirty="0">
                <a:ln w="0"/>
                <a:solidFill>
                  <a:schemeClr val="tx1"/>
                </a:solidFill>
              </a:rPr>
              <a:t>nspirarparaeducar</a:t>
            </a:r>
            <a:r>
              <a:rPr lang="pt-BR" sz="3600" dirty="0">
                <a:ln w="0"/>
              </a:rPr>
              <a:t>.com.br</a:t>
            </a:r>
            <a:endParaRPr lang="pt-BR" sz="3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5FF583-71B4-4584-9EB1-214EEADA80F1}"/>
              </a:ext>
            </a:extLst>
          </p:cNvPr>
          <p:cNvSpPr/>
          <p:nvPr/>
        </p:nvSpPr>
        <p:spPr>
          <a:xfrm>
            <a:off x="5434210" y="959878"/>
            <a:ext cx="47355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latin typeface="MamaeQueNosFaz" panose="020B0603050302020204" pitchFamily="34" charset="0"/>
              </a:rPr>
              <a:t>Ditado Folclórico</a:t>
            </a:r>
          </a:p>
        </p:txBody>
      </p:sp>
    </p:spTree>
    <p:extLst>
      <p:ext uri="{BB962C8B-B14F-4D97-AF65-F5344CB8AC3E}">
        <p14:creationId xmlns:p14="http://schemas.microsoft.com/office/powerpoint/2010/main" val="139361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C947E69-51B4-48A7-9025-0B925551A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44" y="93883"/>
            <a:ext cx="9868712" cy="670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09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162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Agency FB</vt:lpstr>
      <vt:lpstr>Arial</vt:lpstr>
      <vt:lpstr>Calibri</vt:lpstr>
      <vt:lpstr>Calibri Light</vt:lpstr>
      <vt:lpstr>MamaeQueNosFaz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Karla Kayrone</dc:creator>
  <cp:lastModifiedBy>Karla Kayrone</cp:lastModifiedBy>
  <cp:revision>10</cp:revision>
  <cp:lastPrinted>2021-07-21T23:08:25Z</cp:lastPrinted>
  <dcterms:created xsi:type="dcterms:W3CDTF">2021-07-21T22:36:01Z</dcterms:created>
  <dcterms:modified xsi:type="dcterms:W3CDTF">2021-07-21T23:17:44Z</dcterms:modified>
</cp:coreProperties>
</file>