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2340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31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287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95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87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3138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415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04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2136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772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205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26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AFB27-B204-4B9B-BC82-B88C9A89A5C2}" type="datetimeFigureOut">
              <a:rPr lang="pt-BR" smtClean="0"/>
              <a:t>29/08/2023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55126-AAB3-47C9-85D8-694A98DB74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735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4BDDE608-5A55-4D1F-9D53-2AED35EF5773}"/>
              </a:ext>
            </a:extLst>
          </p:cNvPr>
          <p:cNvGrpSpPr/>
          <p:nvPr/>
        </p:nvGrpSpPr>
        <p:grpSpPr>
          <a:xfrm>
            <a:off x="0" y="1524000"/>
            <a:ext cx="6858000" cy="6858000"/>
            <a:chOff x="0" y="1524000"/>
            <a:chExt cx="6858000" cy="6858000"/>
          </a:xfrm>
        </p:grpSpPr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7E561C07-D76B-4BC4-8218-70EAB9FC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524000"/>
              <a:ext cx="6858000" cy="6858000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7B1A873E-6FA9-48A3-99D8-317D199E0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524000"/>
              <a:ext cx="6858000" cy="6857999"/>
            </a:xfrm>
            <a:prstGeom prst="rect">
              <a:avLst/>
            </a:prstGeom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685F799A-1553-4C13-B73E-3F392616AF76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6D7E3C2-227B-4156-B15F-54AADC68A3EE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F851A83-E173-465D-BCB6-7CB64675C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5E6267A-682A-4AD4-A628-86B2A64005A5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025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ECD3E0-B2E9-42D5-BC8A-C0951518C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85800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1A04F31-140C-412B-8077-AB84511D3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4486"/>
            <a:ext cx="6858000" cy="678206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4C80C29-DBA8-44AE-8705-46B6AD65F3D5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48CA5E9-AF99-4CAF-8083-9ABBE9817AF8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62F1EAF-4281-4974-9C6D-99A9E0611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0DF8F4BA-7479-463D-98ED-35F31E4F86E6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012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85D2BD1-1601-42CA-BE8E-F0DF7960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858000" cy="6858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E5E4E5F5-A76A-436E-95FE-37127AA67BA6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F184E79-DA00-40E9-AA59-03D756E6A380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93C6C34-3E9E-4AE8-B982-03A191D62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541B2664-E6F1-41F2-8948-EF7B2EBA18AE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07244B-A563-4573-A3B3-77F1BBCC2F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066800"/>
            <a:ext cx="7277100" cy="781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05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DAC4640-10B8-4CBD-8245-5616EDD8E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" y="1609927"/>
            <a:ext cx="6686145" cy="668614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726D74A-8A74-4284-8DB2-75F20D04F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098" y="1167319"/>
            <a:ext cx="7373566" cy="766539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09B4416C-231E-4877-B28B-95BE00781E30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FCE4045-CA43-41AA-ADEE-A065EE1396AF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D7E100E-4041-43D6-8E19-D0225738C6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5CDAE2B4-120D-4366-A287-400A73029329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93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8F4323C-2DE7-4B8E-AFA1-708C5574D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858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9CB4ABB-2ACC-4B6B-8B08-1273493AF98E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4BDC7D3-E62A-4968-97C3-C3F0A8F38C70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57CF5B-9EDB-4550-82F8-98EED8CC1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BA1C40A-7D65-4A9E-B696-B2F39EA54E6C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EBE8EBC-4B9C-4E08-9EDF-78240E3C7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1150"/>
            <a:ext cx="6858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24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BCC68F6-2B17-48D5-9D81-9F5BEA451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858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DF387BD-5287-40F9-81C1-5D07BE871625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124F210-1667-4B4E-A3C8-ADCA1A3AA37F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0E04008-C401-4E4D-9E60-16BE9B885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4326F3BF-C76D-4A0C-B9E7-A49820D35718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FF264B-3BCE-4E1F-9B7E-6023613DA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9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7574E2-DC0D-42F7-A360-22E1E6116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858000" cy="6858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03B7C23F-29C4-486F-8CC7-799CF5E55A2A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D5DD92F-C9F4-4ABD-AAE9-D1A43A89A071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EA78553-ADDD-48B7-A21D-9A4CD2DB3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092B0263-9FB0-4251-AEF9-602FA83C40E7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D32372B-501E-4DE6-80E4-0D8FFE402C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7" b="89296" l="3949" r="98374">
                        <a14:foregroundMark x1="9756" y1="82254" x2="4413" y2="82254"/>
                        <a14:foregroundMark x1="4413" y1="82254" x2="4413" y2="11549"/>
                        <a14:foregroundMark x1="8330" y1="7189" x2="8790" y2="7231"/>
                        <a14:foregroundMark x1="3600" y1="6761" x2="7051" y2="7073"/>
                        <a14:foregroundMark x1="24618" y1="7182" x2="26945" y2="6761"/>
                        <a14:foregroundMark x1="26945" y1="6761" x2="37747" y2="6761"/>
                        <a14:foregroundMark x1="37747" y1="6761" x2="68293" y2="2817"/>
                        <a14:foregroundMark x1="68293" y1="2817" x2="78201" y2="6986"/>
                        <a14:foregroundMark x1="88107" y1="6858" x2="89199" y2="6761"/>
                        <a14:foregroundMark x1="89199" y1="6761" x2="98026" y2="6761"/>
                        <a14:foregroundMark x1="98026" y1="6761" x2="98374" y2="82254"/>
                        <a14:foregroundMark x1="28920" y1="12394" x2="41347" y2="40563"/>
                        <a14:foregroundMark x1="41347" y1="40563" x2="30778" y2="78873"/>
                        <a14:foregroundMark x1="61440" y1="9577" x2="63396" y2="15459"/>
                        <a14:foregroundMark x1="64153" y1="79718" x2="63298" y2="83099"/>
                        <a14:foregroundMark x1="65117" y1="75905" x2="64865" y2="76901"/>
                        <a14:foregroundMark x1="73055" y1="44507" x2="67531" y2="66358"/>
                        <a14:foregroundMark x1="8246" y1="6197" x2="23461" y2="7042"/>
                        <a14:foregroundMark x1="23461" y1="7042" x2="24274" y2="7324"/>
                        <a14:foregroundMark x1="78049" y1="7042" x2="85250" y2="6479"/>
                        <a14:foregroundMark x1="85250" y1="6479" x2="89315" y2="6761"/>
                        <a14:foregroundMark x1="65505" y1="82254" x2="26481" y2="82817"/>
                        <a14:backgroundMark x1="6156" y1="9014" x2="32753" y2="60845"/>
                        <a14:backgroundMark x1="36934" y1="14930" x2="58885" y2="43944"/>
                        <a14:backgroundMark x1="65854" y1="8169" x2="86063" y2="44507"/>
                        <a14:backgroundMark x1="86063" y1="44507" x2="91057" y2="70986"/>
                        <a14:backgroundMark x1="62253" y1="17465" x2="66667" y2="29577"/>
                        <a14:backgroundMark x1="66667" y1="29577" x2="71661" y2="38310"/>
                        <a14:backgroundMark x1="71661" y1="38310" x2="71893" y2="42254"/>
                        <a14:backgroundMark x1="72706" y1="42535" x2="71080" y2="43662"/>
                        <a14:backgroundMark x1="24193" y1="7606" x2="24506" y2="7606"/>
                        <a14:backgroundMark x1="64692" y1="79437" x2="69803" y2="73521"/>
                        <a14:backgroundMark x1="65273" y1="78873" x2="66551" y2="72958"/>
                        <a14:backgroundMark x1="66551" y1="72958" x2="67364" y2="71831"/>
                        <a14:backgroundMark x1="67364" y1="71831" x2="65738" y2="76901"/>
                        <a14:backgroundMark x1="65738" y1="76901" x2="65738" y2="76901"/>
                        <a14:backgroundMark x1="67364" y1="70986" x2="68641" y2="67042"/>
                        <a14:backgroundMark x1="68177" y1="67042" x2="67364" y2="71268"/>
                        <a14:backgroundMark x1="64692" y1="76901" x2="64692" y2="79718"/>
                        <a14:backgroundMark x1="64765" y1="79443" x2="65738" y2="75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8" t="5191" r="1057" b="17520"/>
          <a:stretch/>
        </p:blipFill>
        <p:spPr>
          <a:xfrm rot="16200000">
            <a:off x="-130324" y="1588227"/>
            <a:ext cx="7132805" cy="684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0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2111FE-D07C-4B30-88E8-FBF876A79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858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094FB17-7C89-497A-8647-7BFD241441DC}"/>
              </a:ext>
            </a:extLst>
          </p:cNvPr>
          <p:cNvSpPr/>
          <p:nvPr/>
        </p:nvSpPr>
        <p:spPr>
          <a:xfrm>
            <a:off x="14155" y="595727"/>
            <a:ext cx="6829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QUEBRA-CABEÇA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7456C0D-BCBB-4568-8A99-61C43BA33AFD}"/>
              </a:ext>
            </a:extLst>
          </p:cNvPr>
          <p:cNvSpPr/>
          <p:nvPr/>
        </p:nvSpPr>
        <p:spPr>
          <a:xfrm>
            <a:off x="634036" y="8576552"/>
            <a:ext cx="5589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0"/>
                <a:solidFill>
                  <a:schemeClr val="tx1"/>
                </a:solidFill>
                <a:latin typeface="Candy Pop!" panose="020F0503060000020003" pitchFamily="34" charset="0"/>
              </a:rPr>
              <a:t>UMARI CEARÁ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2BAF581-6FEE-46C1-A9FA-0EA4888D6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41" y="8749763"/>
            <a:ext cx="655939" cy="1121019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337F10C0-BB96-4C7A-B675-49E374C6BCF1}"/>
              </a:ext>
            </a:extLst>
          </p:cNvPr>
          <p:cNvSpPr/>
          <p:nvPr/>
        </p:nvSpPr>
        <p:spPr>
          <a:xfrm>
            <a:off x="1732863" y="9382780"/>
            <a:ext cx="3392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cap="none" spc="0" dirty="0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@</a:t>
            </a:r>
            <a:r>
              <a:rPr lang="pt-BR" sz="2800" cap="none" spc="0" dirty="0" err="1">
                <a:ln w="0"/>
                <a:solidFill>
                  <a:schemeClr val="tx1"/>
                </a:solidFill>
                <a:latin typeface="Xiomara" panose="03080502040207040304" pitchFamily="66" charset="0"/>
                <a:ea typeface="Xiomara" panose="03080502040207040304" pitchFamily="66" charset="0"/>
              </a:rPr>
              <a:t>inspirarparaeducar</a:t>
            </a:r>
            <a:endParaRPr lang="pt-BR" sz="2800" cap="none" spc="0" dirty="0">
              <a:ln w="0"/>
              <a:solidFill>
                <a:schemeClr val="tx1"/>
              </a:solidFill>
              <a:latin typeface="Xiomara" panose="03080502040207040304" pitchFamily="66" charset="0"/>
              <a:ea typeface="Xiomara" panose="03080502040207040304" pitchFamily="66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2892946-995D-49E2-80E1-48605E6CD3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39" b="96129" l="2220" r="96963">
                        <a14:foregroundMark x1="33023" y1="12378" x2="34696" y2="12581"/>
                        <a14:foregroundMark x1="2804" y1="8710" x2="4878" y2="8962"/>
                        <a14:foregroundMark x1="34274" y1="33044" x2="34210" y2="36163"/>
                        <a14:foregroundMark x1="34655" y1="14551" x2="34287" y2="32426"/>
                        <a14:foregroundMark x1="34696" y1="12581" x2="34657" y2="14497"/>
                        <a14:foregroundMark x1="94860" y1="7167" x2="95222" y2="7140"/>
                        <a14:foregroundMark x1="97196" y1="13113" x2="97196" y2="12581"/>
                        <a14:foregroundMark x1="97196" y1="91613" x2="97196" y2="90968"/>
                        <a14:foregroundMark x1="37005" y1="42581" x2="37395" y2="42581"/>
                        <a14:foregroundMark x1="19431" y1="6826" x2="2453" y2="4839"/>
                        <a14:foregroundMark x1="2453" y1="11613" x2="2453" y2="92903"/>
                        <a14:foregroundMark x1="2453" y1="92903" x2="27336" y2="94516"/>
                        <a14:foregroundMark x1="27336" y1="94516" x2="31425" y2="93871"/>
                        <a14:foregroundMark x1="33645" y1="93871" x2="42290" y2="92258"/>
                        <a14:foregroundMark x1="42290" y1="92258" x2="44882" y2="92258"/>
                        <a14:foregroundMark x1="53136" y1="91532" x2="53341" y2="91476"/>
                        <a14:foregroundMark x1="46186" y1="92615" x2="30607" y2="92903"/>
                        <a14:foregroundMark x1="53705" y1="92476" x2="53343" y2="92483"/>
                        <a14:foregroundMark x1="65537" y1="92258" x2="63607" y2="92293"/>
                        <a14:foregroundMark x1="65304" y1="94516" x2="69587" y2="91635"/>
                        <a14:foregroundMark x1="95459" y1="91445" x2="96612" y2="91613"/>
                        <a14:foregroundMark x1="96612" y1="91613" x2="96615" y2="90968"/>
                        <a14:foregroundMark x1="65888" y1="91613" x2="65611" y2="70195"/>
                        <a14:foregroundMark x1="66939" y1="31935" x2="66506" y2="31704"/>
                        <a14:foregroundMark x1="66727" y1="7953" x2="66706" y2="5484"/>
                        <a14:foregroundMark x1="47731" y1="63499" x2="46686" y2="63313"/>
                        <a14:foregroundMark x1="33294" y1="67742" x2="33373" y2="72362"/>
                        <a14:foregroundMark x1="25584" y1="5484" x2="33645" y2="5484"/>
                        <a14:foregroundMark x1="33645" y1="5484" x2="40888" y2="4839"/>
                        <a14:foregroundMark x1="40888" y1="4839" x2="45794" y2="4839"/>
                        <a14:foregroundMark x1="45794" y1="4839" x2="67523" y2="4839"/>
                        <a14:foregroundMark x1="33300" y1="91614" x2="33294" y2="91935"/>
                        <a14:foregroundMark x1="33294" y1="91935" x2="33645" y2="94516"/>
                        <a14:foregroundMark x1="33879" y1="92258" x2="33879" y2="91759"/>
                        <a14:foregroundMark x1="67757" y1="7097" x2="68044" y2="7117"/>
                        <a14:foregroundMark x1="96379" y1="94516" x2="65888" y2="96129"/>
                        <a14:foregroundMark x1="66145" y1="32213" x2="64953" y2="10968"/>
                        <a14:foregroundMark x1="34112" y1="90000" x2="33879" y2="75484"/>
                        <a14:foregroundMark x1="33879" y1="75484" x2="33879" y2="68387"/>
                        <a14:foregroundMark x1="30668" y1="43642" x2="30504" y2="44152"/>
                        <a14:foregroundMark x1="31856" y1="62406" x2="32827" y2="66129"/>
                        <a14:foregroundMark x1="32827" y1="66129" x2="32827" y2="66129"/>
                        <a14:foregroundMark x1="32438" y1="63759" x2="32125" y2="61854"/>
                        <a14:foregroundMark x1="32827" y1="66129" x2="32454" y2="63853"/>
                        <a14:foregroundMark x1="32957" y1="35121" x2="34696" y2="30000"/>
                        <a14:foregroundMark x1="30093" y1="43558" x2="30337" y2="42839"/>
                        <a14:foregroundMark x1="34696" y1="30000" x2="35280" y2="30000"/>
                        <a14:foregroundMark x1="29861" y1="41444" x2="28037" y2="46129"/>
                        <a14:foregroundMark x1="33061" y1="33226" x2="32658" y2="34261"/>
                        <a14:foregroundMark x1="66355" y1="33226" x2="66895" y2="35129"/>
                        <a14:foregroundMark x1="66545" y1="66585" x2="64953" y2="67742"/>
                        <a14:foregroundMark x1="70383" y1="45737" x2="70684" y2="47097"/>
                        <a14:foregroundMark x1="70251" y1="57097" x2="67757" y2="67742"/>
                        <a14:foregroundMark x1="67757" y1="67742" x2="66121" y2="67742"/>
                        <a14:foregroundMark x1="96100" y1="54244" x2="96068" y2="54792"/>
                        <a14:foregroundMark x1="96963" y1="39355" x2="96748" y2="43057"/>
                        <a14:foregroundMark x1="96379" y1="86253" x2="96379" y2="91613"/>
                        <a14:foregroundMark x1="96379" y1="75200" x2="96379" y2="74147"/>
                        <a14:foregroundMark x1="96379" y1="91613" x2="96379" y2="86253"/>
                        <a14:foregroundMark x1="33879" y1="10968" x2="34112" y2="18387"/>
                        <a14:foregroundMark x1="34112" y1="18387" x2="33411" y2="32258"/>
                        <a14:foregroundMark x1="34112" y1="23548" x2="33879" y2="17097"/>
                        <a14:foregroundMark x1="33879" y1="17097" x2="33879" y2="17097"/>
                        <a14:foregroundMark x1="65654" y1="19677" x2="65654" y2="24839"/>
                        <a14:foregroundMark x1="65654" y1="24839" x2="66121" y2="7742"/>
                        <a14:foregroundMark x1="65888" y1="7742" x2="64486" y2="28387"/>
                        <a14:foregroundMark x1="64486" y1="28387" x2="64836" y2="33226"/>
                        <a14:backgroundMark x1="7477" y1="19355" x2="28037" y2="80000"/>
                        <a14:backgroundMark x1="28037" y1="80000" x2="13668" y2="79355"/>
                        <a14:backgroundMark x1="13668" y1="79355" x2="23014" y2="28387"/>
                        <a14:backgroundMark x1="23014" y1="28387" x2="30607" y2="15484"/>
                        <a14:backgroundMark x1="30607" y1="15484" x2="5841" y2="13226"/>
                        <a14:backgroundMark x1="5841" y1="13226" x2="31955" y2="13226"/>
                        <a14:backgroundMark x1="31947" y1="12961" x2="19977" y2="9355"/>
                        <a14:backgroundMark x1="27172" y1="47092" x2="26051" y2="59677"/>
                        <a14:backgroundMark x1="27389" y1="44658" x2="27272" y2="45974"/>
                        <a14:backgroundMark x1="26051" y1="59677" x2="31425" y2="71935"/>
                        <a14:backgroundMark x1="31425" y1="71935" x2="31893" y2="79355"/>
                        <a14:backgroundMark x1="33736" y1="74266" x2="33879" y2="73871"/>
                        <a14:backgroundMark x1="31893" y1="79355" x2="33350" y2="75333"/>
                        <a14:backgroundMark x1="33879" y1="73871" x2="33294" y2="91613"/>
                        <a14:backgroundMark x1="26986" y1="44839" x2="27222" y2="44280"/>
                        <a14:backgroundMark x1="39720" y1="49355" x2="55023" y2="37742"/>
                        <a14:backgroundMark x1="55023" y1="37742" x2="57827" y2="37742"/>
                        <a14:backgroundMark x1="36332" y1="11613" x2="47079" y2="52903"/>
                        <a14:backgroundMark x1="47079" y1="52903" x2="59112" y2="78710"/>
                        <a14:backgroundMark x1="59112" y1="78710" x2="52804" y2="90000"/>
                        <a14:backgroundMark x1="52804" y1="90000" x2="38668" y2="86129"/>
                        <a14:backgroundMark x1="38668" y1="86129" x2="60864" y2="38710"/>
                        <a14:backgroundMark x1="60864" y1="38710" x2="63084" y2="16129"/>
                        <a14:backgroundMark x1="63084" y1="16129" x2="55841" y2="14194"/>
                        <a14:backgroundMark x1="31460" y1="51518" x2="46729" y2="47742"/>
                        <a14:backgroundMark x1="46729" y1="47742" x2="68248" y2="51456"/>
                        <a14:backgroundMark x1="38668" y1="77097" x2="37266" y2="14839"/>
                        <a14:backgroundMark x1="32907" y1="57065" x2="33811" y2="42099"/>
                        <a14:backgroundMark x1="34275" y1="40655" x2="43692" y2="33226"/>
                        <a14:backgroundMark x1="43692" y1="33226" x2="66706" y2="48710"/>
                        <a14:backgroundMark x1="64149" y1="64826" x2="60514" y2="87742"/>
                        <a14:backgroundMark x1="66706" y1="48710" x2="64461" y2="62860"/>
                        <a14:backgroundMark x1="60514" y1="87742" x2="55023" y2="84516"/>
                        <a14:backgroundMark x1="64597" y1="62762" x2="66238" y2="59032"/>
                        <a14:backgroundMark x1="55023" y1="84516" x2="63972" y2="64181"/>
                        <a14:backgroundMark x1="66238" y1="59032" x2="63318" y2="38710"/>
                        <a14:backgroundMark x1="63318" y1="38710" x2="61682" y2="36129"/>
                        <a14:backgroundMark x1="61682" y1="36129" x2="65654" y2="39618"/>
                        <a14:backgroundMark x1="67852" y1="47359" x2="64486" y2="57097"/>
                        <a14:backgroundMark x1="46963" y1="64516" x2="36682" y2="64516"/>
                        <a14:backgroundMark x1="36682" y1="64516" x2="31180" y2="50271"/>
                        <a14:backgroundMark x1="34593" y1="38090" x2="34696" y2="37742"/>
                        <a14:backgroundMark x1="34696" y1="37742" x2="34521" y2="37944"/>
                        <a14:backgroundMark x1="33834" y1="60621" x2="35047" y2="60968"/>
                        <a14:backgroundMark x1="62266" y1="67097" x2="56893" y2="66129"/>
                        <a14:backgroundMark x1="56893" y1="66129" x2="41355" y2="45806"/>
                        <a14:backgroundMark x1="41355" y1="45806" x2="41121" y2="45484"/>
                        <a14:backgroundMark x1="41121" y1="45484" x2="38084" y2="45484"/>
                        <a14:backgroundMark x1="38084" y1="45484" x2="51168" y2="40968"/>
                        <a14:backgroundMark x1="63318" y1="29024" x2="63318" y2="27742"/>
                        <a14:backgroundMark x1="64072" y1="33642" x2="64720" y2="38710"/>
                        <a14:backgroundMark x1="63318" y1="27742" x2="63471" y2="28941"/>
                        <a14:backgroundMark x1="75584" y1="25484" x2="85864" y2="70000"/>
                        <a14:backgroundMark x1="70794" y1="83226" x2="93925" y2="23226"/>
                        <a14:backgroundMark x1="93925" y1="23226" x2="70327" y2="22581"/>
                        <a14:backgroundMark x1="70327" y1="22581" x2="93633" y2="65379"/>
                        <a14:backgroundMark x1="93832" y1="70553" x2="91472" y2="86452"/>
                        <a14:backgroundMark x1="91472" y1="86452" x2="89720" y2="86774"/>
                        <a14:backgroundMark x1="89720" y1="86774" x2="75350" y2="86774"/>
                        <a14:backgroundMark x1="75350" y1="86774" x2="69159" y2="73548"/>
                        <a14:backgroundMark x1="69159" y1="73548" x2="69159" y2="73226"/>
                        <a14:backgroundMark x1="69159" y1="73226" x2="68107" y2="87742"/>
                        <a14:backgroundMark x1="68107" y1="87742" x2="77804" y2="84516"/>
                        <a14:backgroundMark x1="67336" y1="16180" x2="72196" y2="32581"/>
                        <a14:backgroundMark x1="68575" y1="14839" x2="76519" y2="11613"/>
                        <a14:backgroundMark x1="76519" y1="11613" x2="86098" y2="11613"/>
                        <a14:backgroundMark x1="86098" y1="11613" x2="94159" y2="10323"/>
                        <a14:backgroundMark x1="94159" y1="10323" x2="96145" y2="13226"/>
                        <a14:backgroundMark x1="96145" y1="13226" x2="96508" y2="39156"/>
                        <a14:backgroundMark x1="94392" y1="89355" x2="88318" y2="89355"/>
                        <a14:backgroundMark x1="67982" y1="69066" x2="68151" y2="68367"/>
                        <a14:backgroundMark x1="72097" y1="42970" x2="71963" y2="31290"/>
                        <a14:backgroundMark x1="71963" y1="31290" x2="66931" y2="24839"/>
                        <a14:backgroundMark x1="67042" y1="20516" x2="72430" y2="12581"/>
                        <a14:backgroundMark x1="72430" y1="12581" x2="73832" y2="12581"/>
                        <a14:backgroundMark x1="73832" y1="12581" x2="67580" y2="12581"/>
                        <a14:backgroundMark x1="67434" y1="14742" x2="69436" y2="31328"/>
                        <a14:backgroundMark x1="70547" y1="35969" x2="74182" y2="48065"/>
                        <a14:backgroundMark x1="74182" y1="48065" x2="74065" y2="70968"/>
                        <a14:backgroundMark x1="74065" y1="70968" x2="71963" y2="68387"/>
                        <a14:backgroundMark x1="71963" y1="68387" x2="71963" y2="63226"/>
                        <a14:backgroundMark x1="68616" y1="69105" x2="68196" y2="69843"/>
                        <a14:backgroundMark x1="71963" y1="63226" x2="71558" y2="63938"/>
                        <a14:backgroundMark x1="68164" y1="69726" x2="68374" y2="68720"/>
                        <a14:backgroundMark x1="72264" y1="58594" x2="72196" y2="60968"/>
                        <a14:backgroundMark x1="67693" y1="10924" x2="74766" y2="10323"/>
                        <a14:backgroundMark x1="74766" y1="10323" x2="76986" y2="10323"/>
                        <a14:backgroundMark x1="66753" y1="24839" x2="66939" y2="31613"/>
                        <a14:backgroundMark x1="67732" y1="46936" x2="67912" y2="52891"/>
                        <a14:backgroundMark x1="67992" y1="52551" x2="68136" y2="48358"/>
                        <a14:backgroundMark x1="33061" y1="58387" x2="33178" y2="39355"/>
                        <a14:backgroundMark x1="33178" y1="39355" x2="34112" y2="39355"/>
                        <a14:backgroundMark x1="34112" y1="39355" x2="31425" y2="45484"/>
                        <a14:backgroundMark x1="31425" y1="45484" x2="29673" y2="53871"/>
                        <a14:backgroundMark x1="29673" y1="53871" x2="32243" y2="61613"/>
                        <a14:backgroundMark x1="31075" y1="43871" x2="33645" y2="37097"/>
                        <a14:backgroundMark x1="33645" y1="37097" x2="30257" y2="42581"/>
                        <a14:backgroundMark x1="55257" y1="90645" x2="62734" y2="90000"/>
                        <a14:backgroundMark x1="62734" y1="90000" x2="64136" y2="90000"/>
                        <a14:backgroundMark x1="65940" y1="33988" x2="65602" y2="32808"/>
                        <a14:backgroundMark x1="68717" y1="53558" x2="68882" y2="49465"/>
                        <a14:backgroundMark x1="68830" y1="49229" x2="69155" y2="51689"/>
                        <a14:backgroundMark x1="94743" y1="42903" x2="95210" y2="54516"/>
                        <a14:backgroundMark x1="95210" y1="54516" x2="93925" y2="84839"/>
                        <a14:backgroundMark x1="95210" y1="75484" x2="95561" y2="86452"/>
                        <a14:backgroundMark x1="95561" y1="86452" x2="95561" y2="90968"/>
                        <a14:backgroundMark x1="66121" y1="36774" x2="69743" y2="47097"/>
                        <a14:backgroundMark x1="69743" y1="47097" x2="69743" y2="570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54" r="1361" b="4938"/>
          <a:stretch/>
        </p:blipFill>
        <p:spPr>
          <a:xfrm rot="16200000">
            <a:off x="-126456" y="1664612"/>
            <a:ext cx="7052552" cy="677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268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</TotalTime>
  <Words>40</Words>
  <Application>Microsoft Office PowerPoint</Application>
  <PresentationFormat>Papel A4 (210 x 297 mm)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Candy Pop!</vt:lpstr>
      <vt:lpstr>Xiomara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Karla Kayrone</dc:creator>
  <cp:lastModifiedBy>Karla Kayrone</cp:lastModifiedBy>
  <cp:revision>22</cp:revision>
  <dcterms:created xsi:type="dcterms:W3CDTF">2023-08-27T19:00:53Z</dcterms:created>
  <dcterms:modified xsi:type="dcterms:W3CDTF">2023-08-29T10:48:08Z</dcterms:modified>
</cp:coreProperties>
</file>