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6" r:id="rId3"/>
  </p:sldIdLst>
  <p:sldSz cx="12192000" cy="6858000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71" d="100"/>
          <a:sy n="71" d="100"/>
        </p:scale>
        <p:origin x="696" y="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42E1E07-C36E-45EC-AE8F-6FC63C6D719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CCA9A49D-FC1E-4A8A-9B73-5A6C397445B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40032D4C-B347-4351-88D2-AF5A051282F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989C03-99B1-4A17-88A6-18BA9F1A06E5}" type="datetimeFigureOut">
              <a:rPr lang="pt-BR" smtClean="0"/>
              <a:t>23/10/2023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AE783FC3-30D7-43BE-956D-5BEBD99E77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52486201-1578-419B-8D00-8D54320685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91EABE-E104-4557-A3C3-B02B6C250BF3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02046714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77B2DF9-4B33-4024-BA2E-8F9468797D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955717F0-1038-4606-BF84-5D954959585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453806E7-F320-4AE6-B2DD-D33B385BD67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989C03-99B1-4A17-88A6-18BA9F1A06E5}" type="datetimeFigureOut">
              <a:rPr lang="pt-BR" smtClean="0"/>
              <a:t>23/10/2023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BA3CD6CD-E326-435E-B882-D533795272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7CCF3605-85D2-4ACF-A1ED-F9057B1844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91EABE-E104-4557-A3C3-B02B6C250BF3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64265340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3A8665A-A99A-4C30-AD06-964ACDFE59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6B388A0B-9DE6-45FF-9056-E04BCDE9740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8F1A6991-A1C8-43DE-B483-871BF408DB8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989C03-99B1-4A17-88A6-18BA9F1A06E5}" type="datetimeFigureOut">
              <a:rPr lang="pt-BR" smtClean="0"/>
              <a:t>23/10/2023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19B6C910-AE2C-45DD-887D-CB382551EE6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4B5E96AD-1113-48CE-B336-CFEEFBA0C1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91EABE-E104-4557-A3C3-B02B6C250BF3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20355428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A214490-4CF0-443F-BDC3-F9C97CD4D9B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AA79202C-F529-4331-B2E8-5FC06FF18F8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4B7E7374-F323-4B6B-B32C-90C52EEF2F7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776358FC-2D09-48B1-A3E0-31592FCAD9C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989C03-99B1-4A17-88A6-18BA9F1A06E5}" type="datetimeFigureOut">
              <a:rPr lang="pt-BR" smtClean="0"/>
              <a:t>23/10/2023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19195E37-6413-46A6-9CE8-A386143F53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3C223B89-469D-4967-ADD6-4244A9EFFD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91EABE-E104-4557-A3C3-B02B6C250BF3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2486359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5EC70CA-9C15-4367-B258-279C261ABE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7E81AC03-1573-4A08-BE4D-A7883C24A5A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9982FAD0-6BF7-434B-A1CF-017DF91AFB1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>
            <a:extLst>
              <a:ext uri="{FF2B5EF4-FFF2-40B4-BE49-F238E27FC236}">
                <a16:creationId xmlns:a16="http://schemas.microsoft.com/office/drawing/2014/main" id="{F696830A-44A8-4E43-A20B-460C007EA7C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6" name="Espaço Reservado para Conteúdo 5">
            <a:extLst>
              <a:ext uri="{FF2B5EF4-FFF2-40B4-BE49-F238E27FC236}">
                <a16:creationId xmlns:a16="http://schemas.microsoft.com/office/drawing/2014/main" id="{2B4AB764-2EBB-4BF3-8958-14CA2D3142D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Espaço Reservado para Data 6">
            <a:extLst>
              <a:ext uri="{FF2B5EF4-FFF2-40B4-BE49-F238E27FC236}">
                <a16:creationId xmlns:a16="http://schemas.microsoft.com/office/drawing/2014/main" id="{F8FD7C91-B7C9-4240-BE92-65701ABEA1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989C03-99B1-4A17-88A6-18BA9F1A06E5}" type="datetimeFigureOut">
              <a:rPr lang="pt-BR" smtClean="0"/>
              <a:t>23/10/2023</a:t>
            </a:fld>
            <a:endParaRPr lang="pt-BR"/>
          </a:p>
        </p:txBody>
      </p:sp>
      <p:sp>
        <p:nvSpPr>
          <p:cNvPr id="8" name="Espaço Reservado para Rodapé 7">
            <a:extLst>
              <a:ext uri="{FF2B5EF4-FFF2-40B4-BE49-F238E27FC236}">
                <a16:creationId xmlns:a16="http://schemas.microsoft.com/office/drawing/2014/main" id="{B8AEBEB5-A6FE-4121-8431-899B6438E1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>
            <a:extLst>
              <a:ext uri="{FF2B5EF4-FFF2-40B4-BE49-F238E27FC236}">
                <a16:creationId xmlns:a16="http://schemas.microsoft.com/office/drawing/2014/main" id="{B4519A40-62B1-46D9-9A16-6B15A7E748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91EABE-E104-4557-A3C3-B02B6C250BF3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02579892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AE25DED-F3D8-4253-AACF-3939D2FDE8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Data 2">
            <a:extLst>
              <a:ext uri="{FF2B5EF4-FFF2-40B4-BE49-F238E27FC236}">
                <a16:creationId xmlns:a16="http://schemas.microsoft.com/office/drawing/2014/main" id="{53670B4D-A202-43F1-B981-7A7F4A2E99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989C03-99B1-4A17-88A6-18BA9F1A06E5}" type="datetimeFigureOut">
              <a:rPr lang="pt-BR" smtClean="0"/>
              <a:t>23/10/2023</a:t>
            </a:fld>
            <a:endParaRPr lang="pt-BR"/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76F1CF0E-DF8F-4D63-B462-20DEB998F8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>
            <a:extLst>
              <a:ext uri="{FF2B5EF4-FFF2-40B4-BE49-F238E27FC236}">
                <a16:creationId xmlns:a16="http://schemas.microsoft.com/office/drawing/2014/main" id="{7EFF2F01-8CE2-47C6-876A-D916FBDFBB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91EABE-E104-4557-A3C3-B02B6C250BF3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91218884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>
            <a:extLst>
              <a:ext uri="{FF2B5EF4-FFF2-40B4-BE49-F238E27FC236}">
                <a16:creationId xmlns:a16="http://schemas.microsoft.com/office/drawing/2014/main" id="{00424371-C478-4E5A-96F5-F16A879B44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989C03-99B1-4A17-88A6-18BA9F1A06E5}" type="datetimeFigureOut">
              <a:rPr lang="pt-BR" smtClean="0"/>
              <a:t>23/10/2023</a:t>
            </a:fld>
            <a:endParaRPr lang="pt-BR"/>
          </a:p>
        </p:txBody>
      </p:sp>
      <p:sp>
        <p:nvSpPr>
          <p:cNvPr id="3" name="Espaço Reservado para Rodapé 2">
            <a:extLst>
              <a:ext uri="{FF2B5EF4-FFF2-40B4-BE49-F238E27FC236}">
                <a16:creationId xmlns:a16="http://schemas.microsoft.com/office/drawing/2014/main" id="{38E993C6-11AA-4F27-96E3-4FBF4D6A03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00DECD69-648A-4405-932A-91C516FAB3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91EABE-E104-4557-A3C3-B02B6C250BF3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00663048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71ADD41-E3F0-4C4A-A8B8-8AC1ADFFE4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C96D3D64-B4EB-4E9F-B43B-52C1B989C84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AAD9ABC6-6423-4150-B267-DEDCCC37E59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ADE3A5E8-4830-4DA1-985E-84E8B988A33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989C03-99B1-4A17-88A6-18BA9F1A06E5}" type="datetimeFigureOut">
              <a:rPr lang="pt-BR" smtClean="0"/>
              <a:t>23/10/2023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CBC79765-B4F0-44F6-B9EB-0A72C59064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759FC6FC-AEE2-42F0-8395-7BDCFB86E2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91EABE-E104-4557-A3C3-B02B6C250BF3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73574683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BD50070-50E6-4E85-88A7-6306C91110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Imagem 2">
            <a:extLst>
              <a:ext uri="{FF2B5EF4-FFF2-40B4-BE49-F238E27FC236}">
                <a16:creationId xmlns:a16="http://schemas.microsoft.com/office/drawing/2014/main" id="{B09B5A7F-D278-46A0-AB91-5FAD44FD032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5B79632A-ECA0-4325-8FC4-4BEDFE6880F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25B4C880-0A78-4BF6-8FEA-5AA1EB5AC60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989C03-99B1-4A17-88A6-18BA9F1A06E5}" type="datetimeFigureOut">
              <a:rPr lang="pt-BR" smtClean="0"/>
              <a:t>23/10/2023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99768851-FF8F-4C96-A3EA-FE4829E9C9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F4231D73-99A5-477E-8ED1-B0E36CED16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91EABE-E104-4557-A3C3-B02B6C250BF3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17297307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AF74D6F-0DA8-408C-BFE2-465187ED5E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6ECC14B6-7D8A-4DF4-8A4C-4694B8223F9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F4F2C524-E469-4FB6-B364-21B32E6420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989C03-99B1-4A17-88A6-18BA9F1A06E5}" type="datetimeFigureOut">
              <a:rPr lang="pt-BR" smtClean="0"/>
              <a:t>23/10/2023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0FDA32CD-4B6C-4C7F-9266-9B9B291084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4FE4A228-83D9-4655-B39B-178196C738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91EABE-E104-4557-A3C3-B02B6C250BF3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44771183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4CD3E70C-5A64-4CE9-BE93-C30023521F0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D02B718E-C4C5-47D0-A1E9-3E349E8DA76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983628D8-25D9-4F92-A343-A974A8DB521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989C03-99B1-4A17-88A6-18BA9F1A06E5}" type="datetimeFigureOut">
              <a:rPr lang="pt-BR" smtClean="0"/>
              <a:t>23/10/2023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8E057339-19CA-4FD4-A1B4-9847C5CCD5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CCC648B5-8A16-4210-9D44-F08B76B4F5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91EABE-E104-4557-A3C3-B02B6C250BF3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09399573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>
            <a:extLst>
              <a:ext uri="{FF2B5EF4-FFF2-40B4-BE49-F238E27FC236}">
                <a16:creationId xmlns:a16="http://schemas.microsoft.com/office/drawing/2014/main" id="{02564C0D-9B60-4225-BF04-BEA29CE4E4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467EFA19-9F88-47BE-9FF5-42C1019658B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93850DC2-2BBB-47A3-868A-02D9829A337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C989C03-99B1-4A17-88A6-18BA9F1A06E5}" type="datetimeFigureOut">
              <a:rPr lang="pt-BR" smtClean="0"/>
              <a:t>23/10/2023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81612AA7-DFBB-49E1-8ACC-E9A6E280AE5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BBA611B6-C579-4A2F-80F0-0237D5411F5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791EABE-E104-4557-A3C3-B02B6C250BF3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54032646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image" Target="../media/image2.jpeg"/><Relationship Id="rId7" Type="http://schemas.microsoft.com/office/2007/relationships/hdphoto" Target="../media/hdphoto2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png"/><Relationship Id="rId5" Type="http://schemas.microsoft.com/office/2007/relationships/hdphoto" Target="../media/hdphoto1.wdp"/><Relationship Id="rId4" Type="http://schemas.openxmlformats.org/officeDocument/2006/relationships/image" Target="../media/image3.png"/><Relationship Id="rId9" Type="http://schemas.microsoft.com/office/2007/relationships/hdphoto" Target="../media/hdphoto3.wdp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image" Target="../media/image2.jpeg"/><Relationship Id="rId7" Type="http://schemas.microsoft.com/office/2007/relationships/hdphoto" Target="../media/hdphoto2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microsoft.com/office/2007/relationships/hdphoto" Target="../media/hdphoto1.wdp"/><Relationship Id="rId4" Type="http://schemas.openxmlformats.org/officeDocument/2006/relationships/image" Target="../media/image3.png"/><Relationship Id="rId9" Type="http://schemas.microsoft.com/office/2007/relationships/hdphoto" Target="../media/hdphoto3.wdp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AF7B7BC-76C7-4DC2-8EE2-0C051397C9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99256C85-194C-4205-84B9-D236DEF8506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Retângulo 3">
            <a:extLst>
              <a:ext uri="{FF2B5EF4-FFF2-40B4-BE49-F238E27FC236}">
                <a16:creationId xmlns:a16="http://schemas.microsoft.com/office/drawing/2014/main" id="{98FBA7E3-6EC3-49C9-8AB2-2EABE910FEF2}"/>
              </a:ext>
            </a:extLst>
          </p:cNvPr>
          <p:cNvSpPr/>
          <p:nvPr/>
        </p:nvSpPr>
        <p:spPr>
          <a:xfrm>
            <a:off x="24932" y="0"/>
            <a:ext cx="12167067" cy="6858000"/>
          </a:xfrm>
          <a:prstGeom prst="rect">
            <a:avLst/>
          </a:prstGeom>
          <a:solidFill>
            <a:srgbClr val="008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5" name="Retângulo 4">
            <a:extLst>
              <a:ext uri="{FF2B5EF4-FFF2-40B4-BE49-F238E27FC236}">
                <a16:creationId xmlns:a16="http://schemas.microsoft.com/office/drawing/2014/main" id="{457A3298-E32C-4C33-A1B5-BFC2357EAA8B}"/>
              </a:ext>
            </a:extLst>
          </p:cNvPr>
          <p:cNvSpPr/>
          <p:nvPr/>
        </p:nvSpPr>
        <p:spPr>
          <a:xfrm>
            <a:off x="383818" y="332508"/>
            <a:ext cx="11329527" cy="6192981"/>
          </a:xfrm>
          <a:prstGeom prst="rect">
            <a:avLst/>
          </a:prstGeom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6" name="Imagem 5">
            <a:extLst>
              <a:ext uri="{FF2B5EF4-FFF2-40B4-BE49-F238E27FC236}">
                <a16:creationId xmlns:a16="http://schemas.microsoft.com/office/drawing/2014/main" id="{E832EC6E-3812-459C-A7CB-0CD7A5E204B9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1089" t="18520" r="4151" b="16722"/>
          <a:stretch/>
        </p:blipFill>
        <p:spPr>
          <a:xfrm>
            <a:off x="9776931" y="5229224"/>
            <a:ext cx="1722438" cy="1296265"/>
          </a:xfrm>
          <a:prstGeom prst="rect">
            <a:avLst/>
          </a:prstGeom>
        </p:spPr>
      </p:pic>
      <p:pic>
        <p:nvPicPr>
          <p:cNvPr id="7" name="Picture 2" descr="Lápis listrado no fundo do caderno de papel quadriculado branco | Foto  Premium">
            <a:extLst>
              <a:ext uri="{FF2B5EF4-FFF2-40B4-BE49-F238E27FC236}">
                <a16:creationId xmlns:a16="http://schemas.microsoft.com/office/drawing/2014/main" id="{B76D620E-6B09-4FEB-BB6F-655C76C2E18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3819" y="332508"/>
            <a:ext cx="11329526" cy="61929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Retângulo 7">
            <a:extLst>
              <a:ext uri="{FF2B5EF4-FFF2-40B4-BE49-F238E27FC236}">
                <a16:creationId xmlns:a16="http://schemas.microsoft.com/office/drawing/2014/main" id="{3A684F35-ED42-45FE-B1E1-1BA1B851FDC1}"/>
              </a:ext>
            </a:extLst>
          </p:cNvPr>
          <p:cNvSpPr/>
          <p:nvPr/>
        </p:nvSpPr>
        <p:spPr>
          <a:xfrm>
            <a:off x="3045198" y="402872"/>
            <a:ext cx="6006773" cy="175432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pt-BR" sz="5400" b="1" cap="none" spc="0" dirty="0">
                <a:ln w="19050">
                  <a:solidFill>
                    <a:sysClr val="windowText" lastClr="000000"/>
                  </a:solidFill>
                </a:ln>
                <a:solidFill>
                  <a:schemeClr val="tx1"/>
                </a:solidFill>
                <a:latin typeface="Kristen ITC" panose="03050502040202030202" pitchFamily="66" charset="0"/>
                <a:ea typeface="HelloAloha" panose="02000603000000000000" pitchFamily="2" charset="0"/>
              </a:rPr>
              <a:t>Certificado de </a:t>
            </a:r>
          </a:p>
          <a:p>
            <a:pPr algn="ctr"/>
            <a:r>
              <a:rPr lang="pt-BR" sz="5400" b="1" cap="none" spc="0" dirty="0">
                <a:ln w="19050">
                  <a:solidFill>
                    <a:sysClr val="windowText" lastClr="000000"/>
                  </a:solidFill>
                </a:ln>
                <a:solidFill>
                  <a:schemeClr val="tx1"/>
                </a:solidFill>
                <a:latin typeface="Kristen ITC" panose="03050502040202030202" pitchFamily="66" charset="0"/>
                <a:ea typeface="HelloAloha" panose="02000603000000000000" pitchFamily="2" charset="0"/>
              </a:rPr>
              <a:t>Aluno Destaque </a:t>
            </a:r>
          </a:p>
        </p:txBody>
      </p:sp>
      <p:sp>
        <p:nvSpPr>
          <p:cNvPr id="9" name="Retângulo 8">
            <a:extLst>
              <a:ext uri="{FF2B5EF4-FFF2-40B4-BE49-F238E27FC236}">
                <a16:creationId xmlns:a16="http://schemas.microsoft.com/office/drawing/2014/main" id="{703571E4-36DA-4E9C-B66C-D5C76C787D45}"/>
              </a:ext>
            </a:extLst>
          </p:cNvPr>
          <p:cNvSpPr/>
          <p:nvPr/>
        </p:nvSpPr>
        <p:spPr>
          <a:xfrm>
            <a:off x="2512209" y="2377226"/>
            <a:ext cx="7072770" cy="816827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pt-BR" sz="4400" b="1" u="sng" dirty="0">
                <a:effectLst/>
                <a:latin typeface="Xiomara" panose="03080502040207040304" pitchFamily="66" charset="0"/>
                <a:ea typeface="Xiomara" panose="03080502040207040304" pitchFamily="66" charset="0"/>
                <a:cs typeface="Times New Roman" panose="02020603050405020304" pitchFamily="18" charset="0"/>
              </a:rPr>
              <a:t>Alice Gonçalves Andrade</a:t>
            </a:r>
          </a:p>
        </p:txBody>
      </p:sp>
      <p:sp>
        <p:nvSpPr>
          <p:cNvPr id="10" name="Retângulo 9">
            <a:extLst>
              <a:ext uri="{FF2B5EF4-FFF2-40B4-BE49-F238E27FC236}">
                <a16:creationId xmlns:a16="http://schemas.microsoft.com/office/drawing/2014/main" id="{3168A7F0-C7C6-49D9-BF00-65FD91C5D638}"/>
              </a:ext>
            </a:extLst>
          </p:cNvPr>
          <p:cNvSpPr/>
          <p:nvPr/>
        </p:nvSpPr>
        <p:spPr>
          <a:xfrm>
            <a:off x="4417364" y="5560560"/>
            <a:ext cx="3262433" cy="830997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pt-BR" sz="2400" cap="none" spc="0" dirty="0">
                <a:ln w="0"/>
                <a:solidFill>
                  <a:schemeClr val="tx1"/>
                </a:solidFill>
                <a:latin typeface="Cookie" panose="02000000000000000000" pitchFamily="2" charset="0"/>
              </a:rPr>
              <a:t>____________________</a:t>
            </a:r>
          </a:p>
          <a:p>
            <a:pPr algn="ctr"/>
            <a:r>
              <a:rPr lang="pt-BR" sz="2400" i="1" cap="none" spc="0" dirty="0">
                <a:ln w="0"/>
                <a:solidFill>
                  <a:schemeClr val="tx1"/>
                </a:solidFill>
                <a:latin typeface="Cookie" panose="02000000000000000000" pitchFamily="2" charset="0"/>
              </a:rPr>
              <a:t>Professora Orientadora</a:t>
            </a:r>
          </a:p>
        </p:txBody>
      </p:sp>
      <p:pic>
        <p:nvPicPr>
          <p:cNvPr id="11" name="Imagem 10" descr="Uma imagem contendo Forma&#10;&#10;Descrição gerada automaticamente">
            <a:extLst>
              <a:ext uri="{FF2B5EF4-FFF2-40B4-BE49-F238E27FC236}">
                <a16:creationId xmlns:a16="http://schemas.microsoft.com/office/drawing/2014/main" id="{EB3B1E19-510B-4A7F-B3B7-08A2462FFF4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9808" b="99716" l="10000" r="96204">
                        <a14:foregroundMark x1="36204" y1="56787" x2="65000" y2="51741"/>
                        <a14:foregroundMark x1="49444" y1="58209" x2="56852" y2="52807"/>
                        <a14:foregroundMark x1="53056" y1="58849" x2="47037" y2="56574"/>
                        <a14:foregroundMark x1="48148" y1="99716" x2="47037" y2="85288"/>
                        <a14:foregroundMark x1="93981" y1="90334" x2="84537" y2="90334"/>
                        <a14:foregroundMark x1="96204" y1="86780" x2="90463" y2="94243"/>
                        <a14:foregroundMark x1="90463" y1="94243" x2="89630" y2="94670"/>
                        <a14:foregroundMark x1="89352" y1="96802" x2="86667" y2="91756"/>
                        <a14:foregroundMark x1="95370" y1="84719" x2="94259" y2="88415"/>
                        <a14:foregroundMark x1="72037" y1="94456" x2="80463" y2="91329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29569" y="3318990"/>
            <a:ext cx="3336786" cy="3525882"/>
          </a:xfrm>
          <a:prstGeom prst="rect">
            <a:avLst/>
          </a:prstGeom>
        </p:spPr>
      </p:pic>
      <p:pic>
        <p:nvPicPr>
          <p:cNvPr id="12" name="Imagem 11" descr="Uma imagem contendo Forma&#10;&#10;Descrição gerada automaticamente">
            <a:extLst>
              <a:ext uri="{FF2B5EF4-FFF2-40B4-BE49-F238E27FC236}">
                <a16:creationId xmlns:a16="http://schemas.microsoft.com/office/drawing/2014/main" id="{44590970-30ED-483C-8C8B-6433EA1F0144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9666" b="98863" l="8241" r="90463">
                        <a14:foregroundMark x1="8241" y1="39303" x2="16944" y2="38877"/>
                        <a14:foregroundMark x1="90463" y1="31343" x2="83148" y2="29709"/>
                        <a14:foregroundMark x1="68519" y1="97370" x2="60370" y2="88202"/>
                        <a14:foregroundMark x1="60370" y1="88202" x2="60370" y2="87846"/>
                        <a14:foregroundMark x1="35648" y1="98650" x2="45278" y2="98294"/>
                        <a14:foregroundMark x1="45278" y1="98294" x2="45185" y2="97584"/>
                        <a14:foregroundMark x1="62222" y1="98863" x2="71759" y2="98650"/>
                        <a14:foregroundMark x1="40833" y1="57996" x2="60370" y2="57214"/>
                        <a14:foregroundMark x1="61204" y1="58209" x2="53333" y2="58635"/>
                        <a14:foregroundMark x1="49259" y1="58635" x2="60370" y2="60697"/>
                        <a14:foregroundMark x1="23981" y1="35750" x2="31574" y2="40725"/>
                        <a14:foregroundMark x1="74722" y1="32836" x2="68241" y2="3511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52569" y="3998414"/>
            <a:ext cx="2681229" cy="2833175"/>
          </a:xfrm>
          <a:prstGeom prst="rect">
            <a:avLst/>
          </a:prstGeom>
        </p:spPr>
      </p:pic>
      <p:sp>
        <p:nvSpPr>
          <p:cNvPr id="13" name="CaixaDeTexto 12">
            <a:extLst>
              <a:ext uri="{FF2B5EF4-FFF2-40B4-BE49-F238E27FC236}">
                <a16:creationId xmlns:a16="http://schemas.microsoft.com/office/drawing/2014/main" id="{F39021CF-88C8-4B94-93E4-4087D1167CBE}"/>
              </a:ext>
            </a:extLst>
          </p:cNvPr>
          <p:cNvSpPr txBox="1"/>
          <p:nvPr/>
        </p:nvSpPr>
        <p:spPr>
          <a:xfrm>
            <a:off x="1246839" y="3078548"/>
            <a:ext cx="9603484" cy="28007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3200" b="1" cap="none" spc="0" dirty="0">
                <a:ln w="0"/>
                <a:latin typeface="Ink Free" panose="03080402000500000000" pitchFamily="66" charset="0"/>
                <a:ea typeface="MS Mincho" panose="02020609040205080304" pitchFamily="49" charset="-128"/>
              </a:rPr>
              <a:t>Agradecemos por participar e mostrar </a:t>
            </a:r>
            <a:r>
              <a:rPr lang="pt-BR" sz="3200" b="1" dirty="0">
                <a:ln w="0"/>
                <a:latin typeface="Ink Free" panose="03080402000500000000" pitchFamily="66" charset="0"/>
                <a:ea typeface="MS Mincho" panose="02020609040205080304" pitchFamily="49" charset="-128"/>
              </a:rPr>
              <a:t>seu  brilhante desempenho no 5º ano, nos Simulados Preparatórios de Língua Portuguesa para o SAEB/SPAECE 2023.</a:t>
            </a:r>
          </a:p>
          <a:p>
            <a:pPr algn="ctr"/>
            <a:endParaRPr lang="pt-BR" sz="1600" b="1" cap="none" spc="0" dirty="0">
              <a:ln w="0"/>
              <a:latin typeface="Ink Free" panose="03080402000500000000" pitchFamily="66" charset="0"/>
              <a:ea typeface="MS Mincho" panose="02020609040205080304" pitchFamily="49" charset="-128"/>
            </a:endParaRPr>
          </a:p>
          <a:p>
            <a:pPr algn="ctr"/>
            <a:r>
              <a:rPr lang="pt-BR" sz="3200" b="1" dirty="0">
                <a:ln w="0"/>
                <a:latin typeface="Ink Free" panose="03080402000500000000" pitchFamily="66" charset="0"/>
                <a:ea typeface="MS Mincho" panose="02020609040205080304" pitchFamily="49" charset="-128"/>
              </a:rPr>
              <a:t>Rumo ao sucesso!</a:t>
            </a:r>
            <a:endParaRPr lang="pt-BR" sz="3200" b="1" cap="none" spc="0" dirty="0">
              <a:ln w="0"/>
              <a:latin typeface="Ink Free" panose="03080402000500000000" pitchFamily="66" charset="0"/>
              <a:ea typeface="MS Mincho" panose="02020609040205080304" pitchFamily="49" charset="-128"/>
            </a:endParaRPr>
          </a:p>
          <a:p>
            <a:endParaRPr lang="pt-BR" sz="3200" dirty="0"/>
          </a:p>
        </p:txBody>
      </p:sp>
      <p:grpSp>
        <p:nvGrpSpPr>
          <p:cNvPr id="14" name="Agrupar 13">
            <a:extLst>
              <a:ext uri="{FF2B5EF4-FFF2-40B4-BE49-F238E27FC236}">
                <a16:creationId xmlns:a16="http://schemas.microsoft.com/office/drawing/2014/main" id="{53E13AEA-7AC3-49F3-BED0-E0073E9548EB}"/>
              </a:ext>
            </a:extLst>
          </p:cNvPr>
          <p:cNvGrpSpPr/>
          <p:nvPr/>
        </p:nvGrpSpPr>
        <p:grpSpPr>
          <a:xfrm>
            <a:off x="242019" y="117914"/>
            <a:ext cx="3159483" cy="3230810"/>
            <a:chOff x="383817" y="75052"/>
            <a:chExt cx="2559630" cy="2559630"/>
          </a:xfrm>
        </p:grpSpPr>
        <p:pic>
          <p:nvPicPr>
            <p:cNvPr id="15" name="Picture 2" descr="Ilustração dos desenhos animados do vetor troféu e medalha de ouro. prêmio  vencedor do troféu de ouro do campeão. | Vetor Premium">
              <a:extLst>
                <a:ext uri="{FF2B5EF4-FFF2-40B4-BE49-F238E27FC236}">
                  <a16:creationId xmlns:a16="http://schemas.microsoft.com/office/drawing/2014/main" id="{1CE57BBD-8929-4E27-9040-F51FDC7AFD79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8">
              <a:extLst>
                <a:ext uri="{BEBA8EAE-BF5A-486C-A8C5-ECC9F3942E4B}">
                  <a14:imgProps xmlns:a14="http://schemas.microsoft.com/office/drawing/2010/main">
                    <a14:imgLayer r:embed="rId9">
                      <a14:imgEffect>
                        <a14:backgroundRemoval t="10000" b="90000" l="7300" r="91950">
                          <a14:foregroundMark x1="10700" y1="33950" x2="7300" y2="40800"/>
                          <a14:foregroundMark x1="7300" y1="40800" x2="10500" y2="46450"/>
                          <a14:foregroundMark x1="89250" y1="31650" x2="91950" y2="37700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83817" y="75052"/>
              <a:ext cx="2559630" cy="255963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6" name="Retângulo 15">
              <a:extLst>
                <a:ext uri="{FF2B5EF4-FFF2-40B4-BE49-F238E27FC236}">
                  <a16:creationId xmlns:a16="http://schemas.microsoft.com/office/drawing/2014/main" id="{31E5F21A-6481-4CDB-879C-2EC75C82CFC8}"/>
                </a:ext>
              </a:extLst>
            </p:cNvPr>
            <p:cNvSpPr/>
            <p:nvPr/>
          </p:nvSpPr>
          <p:spPr>
            <a:xfrm rot="1451144">
              <a:off x="1930338" y="1193560"/>
              <a:ext cx="497648" cy="877817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</a:bodyPr>
            <a:lstStyle/>
            <a:p>
              <a:pPr algn="ctr"/>
              <a:r>
                <a:rPr lang="pt-BR" sz="6600" b="1" dirty="0">
                  <a:ln w="0"/>
                </a:rPr>
                <a:t>1</a:t>
              </a:r>
              <a:endParaRPr lang="pt-BR" sz="6600" b="1" cap="none" spc="0" dirty="0">
                <a:ln w="0"/>
                <a:solidFill>
                  <a:schemeClr val="tx1"/>
                </a:solidFill>
              </a:endParaRPr>
            </a:p>
          </p:txBody>
        </p:sp>
      </p:grpSp>
      <p:sp>
        <p:nvSpPr>
          <p:cNvPr id="17" name="Retângulo 16">
            <a:extLst>
              <a:ext uri="{FF2B5EF4-FFF2-40B4-BE49-F238E27FC236}">
                <a16:creationId xmlns:a16="http://schemas.microsoft.com/office/drawing/2014/main" id="{2FCC0789-563B-46BC-8608-9FB531870364}"/>
              </a:ext>
            </a:extLst>
          </p:cNvPr>
          <p:cNvSpPr/>
          <p:nvPr/>
        </p:nvSpPr>
        <p:spPr>
          <a:xfrm rot="19827543">
            <a:off x="1924028" y="2105564"/>
            <a:ext cx="8343951" cy="2646878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pt-BR" sz="16600" b="1" cap="none" spc="0" dirty="0">
                <a:ln w="0"/>
                <a:solidFill>
                  <a:schemeClr val="tx1">
                    <a:lumMod val="50000"/>
                    <a:lumOff val="50000"/>
                  </a:schemeClr>
                </a:solidFill>
                <a:latin typeface="Abadi" panose="020B0604020104020204" pitchFamily="34" charset="0"/>
              </a:rPr>
              <a:t>MODELO</a:t>
            </a:r>
            <a:endParaRPr lang="pt-BR" sz="4800" b="1" cap="none" spc="0" dirty="0">
              <a:ln w="0"/>
              <a:solidFill>
                <a:schemeClr val="tx1">
                  <a:lumMod val="50000"/>
                  <a:lumOff val="50000"/>
                </a:schemeClr>
              </a:solidFill>
              <a:latin typeface="Abadi" panose="020B06040201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0759568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ângulo 3">
            <a:extLst>
              <a:ext uri="{FF2B5EF4-FFF2-40B4-BE49-F238E27FC236}">
                <a16:creationId xmlns:a16="http://schemas.microsoft.com/office/drawing/2014/main" id="{C02FCA06-0BBF-4010-8AA8-358568616CE0}"/>
              </a:ext>
            </a:extLst>
          </p:cNvPr>
          <p:cNvSpPr/>
          <p:nvPr/>
        </p:nvSpPr>
        <p:spPr>
          <a:xfrm>
            <a:off x="24932" y="0"/>
            <a:ext cx="12167067" cy="6858000"/>
          </a:xfrm>
          <a:prstGeom prst="rect">
            <a:avLst/>
          </a:prstGeom>
          <a:solidFill>
            <a:srgbClr val="008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5" name="Retângulo 4">
            <a:extLst>
              <a:ext uri="{FF2B5EF4-FFF2-40B4-BE49-F238E27FC236}">
                <a16:creationId xmlns:a16="http://schemas.microsoft.com/office/drawing/2014/main" id="{4816DE05-A86A-4692-8084-2A1248D3C811}"/>
              </a:ext>
            </a:extLst>
          </p:cNvPr>
          <p:cNvSpPr/>
          <p:nvPr/>
        </p:nvSpPr>
        <p:spPr>
          <a:xfrm>
            <a:off x="383818" y="332508"/>
            <a:ext cx="11329527" cy="6192981"/>
          </a:xfrm>
          <a:prstGeom prst="rect">
            <a:avLst/>
          </a:prstGeom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6" name="Imagem 5">
            <a:extLst>
              <a:ext uri="{FF2B5EF4-FFF2-40B4-BE49-F238E27FC236}">
                <a16:creationId xmlns:a16="http://schemas.microsoft.com/office/drawing/2014/main" id="{15DF551E-E25D-4E97-AAE0-7B35B40C3E65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1089" t="18520" r="4151" b="16722"/>
          <a:stretch/>
        </p:blipFill>
        <p:spPr>
          <a:xfrm>
            <a:off x="9776931" y="5229224"/>
            <a:ext cx="1722438" cy="1296265"/>
          </a:xfrm>
          <a:prstGeom prst="rect">
            <a:avLst/>
          </a:prstGeom>
        </p:spPr>
      </p:pic>
      <p:pic>
        <p:nvPicPr>
          <p:cNvPr id="7" name="Picture 2" descr="Lápis listrado no fundo do caderno de papel quadriculado branco | Foto  Premium">
            <a:extLst>
              <a:ext uri="{FF2B5EF4-FFF2-40B4-BE49-F238E27FC236}">
                <a16:creationId xmlns:a16="http://schemas.microsoft.com/office/drawing/2014/main" id="{75DC58A4-E7A0-4863-9F41-C3F59DA1DE9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3819" y="332508"/>
            <a:ext cx="11329526" cy="61929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Retângulo 7">
            <a:extLst>
              <a:ext uri="{FF2B5EF4-FFF2-40B4-BE49-F238E27FC236}">
                <a16:creationId xmlns:a16="http://schemas.microsoft.com/office/drawing/2014/main" id="{3E327D6B-D1DF-4E03-9A6A-48285A1C2DB8}"/>
              </a:ext>
            </a:extLst>
          </p:cNvPr>
          <p:cNvSpPr/>
          <p:nvPr/>
        </p:nvSpPr>
        <p:spPr>
          <a:xfrm>
            <a:off x="3329727" y="456646"/>
            <a:ext cx="5437707" cy="175432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pt-BR" sz="5400" b="1" cap="none" spc="0" dirty="0">
                <a:ln w="19050">
                  <a:solidFill>
                    <a:sysClr val="windowText" lastClr="000000"/>
                  </a:solidFill>
                </a:ln>
                <a:solidFill>
                  <a:schemeClr val="tx1"/>
                </a:solidFill>
                <a:latin typeface="Kristen ITC" panose="03050502040202030202" pitchFamily="66" charset="0"/>
                <a:ea typeface="HelloAloha" panose="02000603000000000000" pitchFamily="2" charset="0"/>
              </a:rPr>
              <a:t>Certificado de </a:t>
            </a:r>
          </a:p>
          <a:p>
            <a:pPr algn="ctr"/>
            <a:r>
              <a:rPr lang="pt-BR" sz="5400" b="1" cap="none" spc="0" dirty="0">
                <a:ln w="19050">
                  <a:solidFill>
                    <a:sysClr val="windowText" lastClr="000000"/>
                  </a:solidFill>
                </a:ln>
                <a:solidFill>
                  <a:schemeClr val="tx1"/>
                </a:solidFill>
                <a:latin typeface="Kristen ITC" panose="03050502040202030202" pitchFamily="66" charset="0"/>
                <a:ea typeface="HelloAloha" panose="02000603000000000000" pitchFamily="2" charset="0"/>
              </a:rPr>
              <a:t>Participação </a:t>
            </a:r>
          </a:p>
        </p:txBody>
      </p:sp>
      <p:sp>
        <p:nvSpPr>
          <p:cNvPr id="9" name="Retângulo 8">
            <a:extLst>
              <a:ext uri="{FF2B5EF4-FFF2-40B4-BE49-F238E27FC236}">
                <a16:creationId xmlns:a16="http://schemas.microsoft.com/office/drawing/2014/main" id="{947C163C-C3D4-447B-A1EE-C7CB83CC6AD7}"/>
              </a:ext>
            </a:extLst>
          </p:cNvPr>
          <p:cNvSpPr/>
          <p:nvPr/>
        </p:nvSpPr>
        <p:spPr>
          <a:xfrm>
            <a:off x="2666906" y="2377226"/>
            <a:ext cx="6763390" cy="816827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pt-BR" sz="4400" dirty="0">
                <a:effectLst/>
                <a:latin typeface="Xiomara" panose="03080502040207040304" pitchFamily="66" charset="0"/>
                <a:ea typeface="Xiomara" panose="03080502040207040304" pitchFamily="66" charset="0"/>
                <a:cs typeface="Times New Roman" panose="02020603050405020304" pitchFamily="18" charset="0"/>
              </a:rPr>
              <a:t>___________________________</a:t>
            </a:r>
          </a:p>
        </p:txBody>
      </p:sp>
      <p:sp>
        <p:nvSpPr>
          <p:cNvPr id="10" name="Retângulo 9">
            <a:extLst>
              <a:ext uri="{FF2B5EF4-FFF2-40B4-BE49-F238E27FC236}">
                <a16:creationId xmlns:a16="http://schemas.microsoft.com/office/drawing/2014/main" id="{D7C28586-131D-4AA2-BD37-0EC37766F4D0}"/>
              </a:ext>
            </a:extLst>
          </p:cNvPr>
          <p:cNvSpPr/>
          <p:nvPr/>
        </p:nvSpPr>
        <p:spPr>
          <a:xfrm>
            <a:off x="6758606" y="5761217"/>
            <a:ext cx="2838882" cy="830997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pt-BR" sz="2400" cap="none" spc="0" dirty="0">
                <a:ln w="0"/>
                <a:solidFill>
                  <a:schemeClr val="tx1"/>
                </a:solidFill>
                <a:latin typeface="Cookie" panose="02000000000000000000" pitchFamily="2" charset="0"/>
              </a:rPr>
              <a:t>Professora Orientadora</a:t>
            </a:r>
          </a:p>
          <a:p>
            <a:pPr algn="ctr"/>
            <a:r>
              <a:rPr lang="pt-BR" sz="2400" cap="none" spc="0" dirty="0">
                <a:ln w="0"/>
                <a:solidFill>
                  <a:schemeClr val="tx1"/>
                </a:solidFill>
                <a:latin typeface="Cookie" panose="02000000000000000000" pitchFamily="2" charset="0"/>
              </a:rPr>
              <a:t>Karla Kayrone</a:t>
            </a:r>
          </a:p>
        </p:txBody>
      </p:sp>
      <p:pic>
        <p:nvPicPr>
          <p:cNvPr id="11" name="Imagem 10" descr="Uma imagem contendo Forma&#10;&#10;Descrição gerada automaticamente">
            <a:extLst>
              <a:ext uri="{FF2B5EF4-FFF2-40B4-BE49-F238E27FC236}">
                <a16:creationId xmlns:a16="http://schemas.microsoft.com/office/drawing/2014/main" id="{7D88A568-1403-4528-9291-80C9DCB1E24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9808" b="99716" l="10000" r="96204">
                        <a14:foregroundMark x1="36204" y1="56787" x2="65000" y2="51741"/>
                        <a14:foregroundMark x1="49444" y1="58209" x2="56852" y2="52807"/>
                        <a14:foregroundMark x1="53056" y1="58849" x2="47037" y2="56574"/>
                        <a14:foregroundMark x1="48148" y1="99716" x2="47037" y2="85288"/>
                        <a14:foregroundMark x1="93981" y1="90334" x2="84537" y2="90334"/>
                        <a14:foregroundMark x1="96204" y1="86780" x2="90463" y2="94243"/>
                        <a14:foregroundMark x1="90463" y1="94243" x2="89630" y2="94670"/>
                        <a14:foregroundMark x1="89352" y1="96802" x2="86667" y2="91756"/>
                        <a14:foregroundMark x1="95370" y1="84719" x2="94259" y2="88415"/>
                        <a14:foregroundMark x1="72037" y1="94456" x2="80463" y2="91329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29569" y="3318990"/>
            <a:ext cx="3336786" cy="3525882"/>
          </a:xfrm>
          <a:prstGeom prst="rect">
            <a:avLst/>
          </a:prstGeom>
        </p:spPr>
      </p:pic>
      <p:pic>
        <p:nvPicPr>
          <p:cNvPr id="12" name="Imagem 11" descr="Uma imagem contendo Forma&#10;&#10;Descrição gerada automaticamente">
            <a:extLst>
              <a:ext uri="{FF2B5EF4-FFF2-40B4-BE49-F238E27FC236}">
                <a16:creationId xmlns:a16="http://schemas.microsoft.com/office/drawing/2014/main" id="{1B6659AF-D43C-4B8F-8DE5-D5F07ED36372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9666" b="98863" l="8241" r="90463">
                        <a14:foregroundMark x1="8241" y1="39303" x2="16944" y2="38877"/>
                        <a14:foregroundMark x1="90463" y1="31343" x2="83148" y2="29709"/>
                        <a14:foregroundMark x1="68519" y1="97370" x2="60370" y2="88202"/>
                        <a14:foregroundMark x1="60370" y1="88202" x2="60370" y2="87846"/>
                        <a14:foregroundMark x1="35648" y1="98650" x2="45278" y2="98294"/>
                        <a14:foregroundMark x1="45278" y1="98294" x2="45185" y2="97584"/>
                        <a14:foregroundMark x1="62222" y1="98863" x2="71759" y2="98650"/>
                        <a14:foregroundMark x1="40833" y1="57996" x2="60370" y2="57214"/>
                        <a14:foregroundMark x1="61204" y1="58209" x2="53333" y2="58635"/>
                        <a14:foregroundMark x1="49259" y1="58635" x2="60370" y2="60697"/>
                        <a14:foregroundMark x1="23981" y1="35750" x2="31574" y2="40725"/>
                        <a14:foregroundMark x1="74722" y1="32836" x2="68241" y2="3511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52569" y="3998414"/>
            <a:ext cx="2681229" cy="2833175"/>
          </a:xfrm>
          <a:prstGeom prst="rect">
            <a:avLst/>
          </a:prstGeom>
        </p:spPr>
      </p:pic>
      <p:sp>
        <p:nvSpPr>
          <p:cNvPr id="13" name="CaixaDeTexto 12">
            <a:extLst>
              <a:ext uri="{FF2B5EF4-FFF2-40B4-BE49-F238E27FC236}">
                <a16:creationId xmlns:a16="http://schemas.microsoft.com/office/drawing/2014/main" id="{0DE001AF-7703-4A1C-9D62-7DB6611D2DD4}"/>
              </a:ext>
            </a:extLst>
          </p:cNvPr>
          <p:cNvSpPr txBox="1"/>
          <p:nvPr/>
        </p:nvSpPr>
        <p:spPr>
          <a:xfrm>
            <a:off x="1537819" y="3041997"/>
            <a:ext cx="9021522" cy="32932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3200" b="1" cap="none" spc="0" dirty="0">
                <a:ln w="0"/>
                <a:latin typeface="Ink Free" panose="03080402000500000000" pitchFamily="66" charset="0"/>
                <a:ea typeface="MS Mincho" panose="02020609040205080304" pitchFamily="49" charset="-128"/>
              </a:rPr>
              <a:t>Agradecemos por participar e mostrar </a:t>
            </a:r>
            <a:r>
              <a:rPr lang="pt-BR" sz="3200" b="1" dirty="0">
                <a:ln w="0"/>
                <a:latin typeface="Ink Free" panose="03080402000500000000" pitchFamily="66" charset="0"/>
                <a:ea typeface="MS Mincho" panose="02020609040205080304" pitchFamily="49" charset="-128"/>
              </a:rPr>
              <a:t>seu  brilhante desempenho no ___ ano, nos Simulados Preparatórios e ações de _____________ para o _________________.</a:t>
            </a:r>
          </a:p>
          <a:p>
            <a:pPr algn="ctr"/>
            <a:endParaRPr lang="pt-BR" sz="1600" b="1" cap="none" spc="0" dirty="0">
              <a:ln w="0"/>
              <a:latin typeface="Ink Free" panose="03080402000500000000" pitchFamily="66" charset="0"/>
              <a:ea typeface="MS Mincho" panose="02020609040205080304" pitchFamily="49" charset="-128"/>
            </a:endParaRPr>
          </a:p>
          <a:p>
            <a:pPr algn="ctr"/>
            <a:r>
              <a:rPr lang="pt-BR" sz="3200" b="1" dirty="0">
                <a:ln w="0"/>
                <a:latin typeface="Ink Free" panose="03080402000500000000" pitchFamily="66" charset="0"/>
                <a:ea typeface="MS Mincho" panose="02020609040205080304" pitchFamily="49" charset="-128"/>
              </a:rPr>
              <a:t>Rumo ao sucesso!</a:t>
            </a:r>
            <a:endParaRPr lang="pt-BR" sz="3200" b="1" cap="none" spc="0" dirty="0">
              <a:ln w="0"/>
              <a:latin typeface="Ink Free" panose="03080402000500000000" pitchFamily="66" charset="0"/>
              <a:ea typeface="MS Mincho" panose="02020609040205080304" pitchFamily="49" charset="-128"/>
            </a:endParaRPr>
          </a:p>
          <a:p>
            <a:endParaRPr lang="pt-BR" sz="3200" dirty="0"/>
          </a:p>
        </p:txBody>
      </p:sp>
      <p:grpSp>
        <p:nvGrpSpPr>
          <p:cNvPr id="14" name="Agrupar 13">
            <a:extLst>
              <a:ext uri="{FF2B5EF4-FFF2-40B4-BE49-F238E27FC236}">
                <a16:creationId xmlns:a16="http://schemas.microsoft.com/office/drawing/2014/main" id="{2850859C-80A2-4B59-B34D-57BE5B30E66D}"/>
              </a:ext>
            </a:extLst>
          </p:cNvPr>
          <p:cNvGrpSpPr/>
          <p:nvPr/>
        </p:nvGrpSpPr>
        <p:grpSpPr>
          <a:xfrm>
            <a:off x="242019" y="117914"/>
            <a:ext cx="3159483" cy="3230810"/>
            <a:chOff x="383817" y="75052"/>
            <a:chExt cx="2559630" cy="2559630"/>
          </a:xfrm>
        </p:grpSpPr>
        <p:pic>
          <p:nvPicPr>
            <p:cNvPr id="15" name="Picture 2" descr="Ilustração dos desenhos animados do vetor troféu e medalha de ouro. prêmio  vencedor do troféu de ouro do campeão. | Vetor Premium">
              <a:extLst>
                <a:ext uri="{FF2B5EF4-FFF2-40B4-BE49-F238E27FC236}">
                  <a16:creationId xmlns:a16="http://schemas.microsoft.com/office/drawing/2014/main" id="{1FFA2E8E-B9F9-4CE2-A859-567B5452E513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8">
              <a:extLst>
                <a:ext uri="{BEBA8EAE-BF5A-486C-A8C5-ECC9F3942E4B}">
                  <a14:imgProps xmlns:a14="http://schemas.microsoft.com/office/drawing/2010/main">
                    <a14:imgLayer r:embed="rId9">
                      <a14:imgEffect>
                        <a14:backgroundRemoval t="10000" b="90000" l="7300" r="91950">
                          <a14:foregroundMark x1="10700" y1="33950" x2="7300" y2="40800"/>
                          <a14:foregroundMark x1="7300" y1="40800" x2="10500" y2="46450"/>
                          <a14:foregroundMark x1="89250" y1="31650" x2="91950" y2="37700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83817" y="75052"/>
              <a:ext cx="2559630" cy="255963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6" name="Retângulo 15">
              <a:extLst>
                <a:ext uri="{FF2B5EF4-FFF2-40B4-BE49-F238E27FC236}">
                  <a16:creationId xmlns:a16="http://schemas.microsoft.com/office/drawing/2014/main" id="{970FC1C2-FC5B-48E5-9E50-EFACB007EA62}"/>
                </a:ext>
              </a:extLst>
            </p:cNvPr>
            <p:cNvSpPr/>
            <p:nvPr/>
          </p:nvSpPr>
          <p:spPr>
            <a:xfrm rot="1451144">
              <a:off x="1930338" y="1193560"/>
              <a:ext cx="497648" cy="877817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</a:bodyPr>
            <a:lstStyle/>
            <a:p>
              <a:pPr algn="ctr"/>
              <a:r>
                <a:rPr lang="pt-BR" sz="6600" b="1" dirty="0">
                  <a:ln w="0"/>
                </a:rPr>
                <a:t>1</a:t>
              </a:r>
              <a:endParaRPr lang="pt-BR" sz="6600" b="1" cap="none" spc="0" dirty="0">
                <a:ln w="0"/>
                <a:solidFill>
                  <a:schemeClr val="tx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94506016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</TotalTime>
  <Words>76</Words>
  <Application>Microsoft Office PowerPoint</Application>
  <PresentationFormat>Widescreen</PresentationFormat>
  <Paragraphs>19</Paragraphs>
  <Slides>2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8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2</vt:i4>
      </vt:variant>
    </vt:vector>
  </HeadingPairs>
  <TitlesOfParts>
    <vt:vector size="11" baseType="lpstr">
      <vt:lpstr>Abadi</vt:lpstr>
      <vt:lpstr>Arial</vt:lpstr>
      <vt:lpstr>Calibri</vt:lpstr>
      <vt:lpstr>Calibri Light</vt:lpstr>
      <vt:lpstr>Cookie</vt:lpstr>
      <vt:lpstr>Ink Free</vt:lpstr>
      <vt:lpstr>Kristen ITC</vt:lpstr>
      <vt:lpstr>Xiomara</vt:lpstr>
      <vt:lpstr>Tema do Office</vt:lpstr>
      <vt:lpstr>Apresentação do PowerPoint</vt:lpstr>
      <vt:lpstr>Apresentação do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Karla Kayrone</dc:creator>
  <cp:lastModifiedBy>Karla Kayrone</cp:lastModifiedBy>
  <cp:revision>4</cp:revision>
  <dcterms:created xsi:type="dcterms:W3CDTF">2023-10-23T17:04:42Z</dcterms:created>
  <dcterms:modified xsi:type="dcterms:W3CDTF">2023-10-23T17:14:14Z</dcterms:modified>
</cp:coreProperties>
</file>